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252" y="-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E44C1-B298-4092-81A8-F16DFCE9C49A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D0FD22C5-EA78-4D08-85C4-D96099CC6663}">
      <dgm:prSet phldrT="[Tekst]"/>
      <dgm:spPr/>
      <dgm:t>
        <a:bodyPr/>
        <a:lstStyle/>
        <a:p>
          <a:r>
            <a:rPr lang="nl-NL"/>
            <a:t>Mijn droom ondernemeing</a:t>
          </a:r>
        </a:p>
      </dgm:t>
    </dgm:pt>
    <dgm:pt modelId="{FCA3CD3B-7A8A-45A1-BC3D-3599103D2F58}" type="parTrans" cxnId="{307A0055-108D-48C8-8FA1-1381C64FB9E1}">
      <dgm:prSet/>
      <dgm:spPr/>
      <dgm:t>
        <a:bodyPr/>
        <a:lstStyle/>
        <a:p>
          <a:endParaRPr lang="nl-NL"/>
        </a:p>
      </dgm:t>
    </dgm:pt>
    <dgm:pt modelId="{CA587703-7171-4E04-8703-F8A66C9EBF61}" type="sibTrans" cxnId="{307A0055-108D-48C8-8FA1-1381C64FB9E1}">
      <dgm:prSet/>
      <dgm:spPr/>
      <dgm:t>
        <a:bodyPr/>
        <a:lstStyle/>
        <a:p>
          <a:endParaRPr lang="nl-NL"/>
        </a:p>
      </dgm:t>
    </dgm:pt>
    <dgm:pt modelId="{9BB10D1D-6E48-499A-9B74-9FA9D118852C}">
      <dgm:prSet phldrT="[Tekst]"/>
      <dgm:spPr/>
      <dgm:t>
        <a:bodyPr/>
        <a:lstStyle/>
        <a:p>
          <a:r>
            <a:rPr lang="nl-NL" b="1"/>
            <a:t>Eigen kledinglijn</a:t>
          </a:r>
        </a:p>
      </dgm:t>
    </dgm:pt>
    <dgm:pt modelId="{10D2B12B-570A-4C39-B203-33AB73642DB6}" type="parTrans" cxnId="{2579D6FE-9FB9-4387-BBFE-C4DD61A48C82}">
      <dgm:prSet/>
      <dgm:spPr/>
      <dgm:t>
        <a:bodyPr/>
        <a:lstStyle/>
        <a:p>
          <a:endParaRPr lang="nl-NL"/>
        </a:p>
      </dgm:t>
    </dgm:pt>
    <dgm:pt modelId="{5D5E2063-5B7F-4E8B-817F-A0B32171B7E3}" type="sibTrans" cxnId="{2579D6FE-9FB9-4387-BBFE-C4DD61A48C82}">
      <dgm:prSet/>
      <dgm:spPr/>
      <dgm:t>
        <a:bodyPr/>
        <a:lstStyle/>
        <a:p>
          <a:endParaRPr lang="nl-NL"/>
        </a:p>
      </dgm:t>
    </dgm:pt>
    <dgm:pt modelId="{82924E25-4420-4F34-B959-FFFF3949BBC9}">
      <dgm:prSet phldrT="[Tekst]"/>
      <dgm:spPr/>
      <dgm:t>
        <a:bodyPr/>
        <a:lstStyle/>
        <a:p>
          <a:r>
            <a:rPr lang="nl-NL" b="1"/>
            <a:t>Voor alle bboy's en bgirls</a:t>
          </a:r>
        </a:p>
      </dgm:t>
    </dgm:pt>
    <dgm:pt modelId="{1A9A6546-8C2C-4DC4-BA75-2EF19BD09E99}" type="parTrans" cxnId="{A18F802A-64AF-4CB7-ADBC-3F11C110C3A8}">
      <dgm:prSet/>
      <dgm:spPr/>
      <dgm:t>
        <a:bodyPr/>
        <a:lstStyle/>
        <a:p>
          <a:endParaRPr lang="nl-NL"/>
        </a:p>
      </dgm:t>
    </dgm:pt>
    <dgm:pt modelId="{D3019B29-14A7-4A83-9447-285B2012AD82}" type="sibTrans" cxnId="{A18F802A-64AF-4CB7-ADBC-3F11C110C3A8}">
      <dgm:prSet/>
      <dgm:spPr/>
      <dgm:t>
        <a:bodyPr/>
        <a:lstStyle/>
        <a:p>
          <a:endParaRPr lang="nl-NL"/>
        </a:p>
      </dgm:t>
    </dgm:pt>
    <dgm:pt modelId="{468BD08C-D403-4201-B4D7-97ECC0924AB8}">
      <dgm:prSet phldrT="[Tekst]"/>
      <dgm:spPr/>
      <dgm:t>
        <a:bodyPr/>
        <a:lstStyle/>
        <a:p>
          <a:r>
            <a:rPr lang="nl-NL" b="1"/>
            <a:t>Caps, shirts en accessoires</a:t>
          </a:r>
        </a:p>
      </dgm:t>
    </dgm:pt>
    <dgm:pt modelId="{A581E493-77BA-47D8-9372-9937D6747B0A}" type="parTrans" cxnId="{2C5DCB86-2341-4D4E-BBE6-8602B0A581A2}">
      <dgm:prSet/>
      <dgm:spPr/>
      <dgm:t>
        <a:bodyPr/>
        <a:lstStyle/>
        <a:p>
          <a:endParaRPr lang="nl-NL"/>
        </a:p>
      </dgm:t>
    </dgm:pt>
    <dgm:pt modelId="{4AB2FD65-84D2-4BD2-AD79-52278508927E}" type="sibTrans" cxnId="{2C5DCB86-2341-4D4E-BBE6-8602B0A581A2}">
      <dgm:prSet/>
      <dgm:spPr/>
      <dgm:t>
        <a:bodyPr/>
        <a:lstStyle/>
        <a:p>
          <a:endParaRPr lang="nl-NL"/>
        </a:p>
      </dgm:t>
    </dgm:pt>
    <dgm:pt modelId="{F3F7E397-3C77-4060-AB26-8232912BAB7C}">
      <dgm:prSet phldrT="[Tekst]"/>
      <dgm:spPr/>
      <dgm:t>
        <a:bodyPr/>
        <a:lstStyle/>
        <a:p>
          <a:r>
            <a:rPr lang="nl-NL" b="1"/>
            <a:t>Cyphr.</a:t>
          </a:r>
        </a:p>
      </dgm:t>
    </dgm:pt>
    <dgm:pt modelId="{3371B07B-EF44-4E93-B11B-5EBFD3247BEA}" type="parTrans" cxnId="{DBDB24D0-FCF0-4164-AD37-9ACFC2174467}">
      <dgm:prSet/>
      <dgm:spPr/>
      <dgm:t>
        <a:bodyPr/>
        <a:lstStyle/>
        <a:p>
          <a:endParaRPr lang="nl-NL"/>
        </a:p>
      </dgm:t>
    </dgm:pt>
    <dgm:pt modelId="{C4525846-5635-4792-8FA9-0C32DA124934}" type="sibTrans" cxnId="{DBDB24D0-FCF0-4164-AD37-9ACFC2174467}">
      <dgm:prSet/>
      <dgm:spPr/>
      <dgm:t>
        <a:bodyPr/>
        <a:lstStyle/>
        <a:p>
          <a:endParaRPr lang="nl-NL"/>
        </a:p>
      </dgm:t>
    </dgm:pt>
    <dgm:pt modelId="{A56C5BE7-F962-4FB7-AF51-E2D4FB8B0422}">
      <dgm:prSet phldrT="[Tekst]"/>
      <dgm:spPr/>
      <dgm:t>
        <a:bodyPr/>
        <a:lstStyle/>
        <a:p>
          <a:r>
            <a:rPr lang="nl-NL" b="1"/>
            <a:t>Online en offline</a:t>
          </a:r>
        </a:p>
      </dgm:t>
    </dgm:pt>
    <dgm:pt modelId="{301F2B8E-FD11-414F-9785-A0C722530DD0}" type="parTrans" cxnId="{1BD91DE7-F910-42E8-962D-3FC0E546DE36}">
      <dgm:prSet/>
      <dgm:spPr/>
      <dgm:t>
        <a:bodyPr/>
        <a:lstStyle/>
        <a:p>
          <a:endParaRPr lang="nl-NL"/>
        </a:p>
      </dgm:t>
    </dgm:pt>
    <dgm:pt modelId="{176AA614-03E2-48AE-82DE-1970CDAF8788}" type="sibTrans" cxnId="{1BD91DE7-F910-42E8-962D-3FC0E546DE36}">
      <dgm:prSet/>
      <dgm:spPr/>
      <dgm:t>
        <a:bodyPr/>
        <a:lstStyle/>
        <a:p>
          <a:endParaRPr lang="nl-NL"/>
        </a:p>
      </dgm:t>
    </dgm:pt>
    <dgm:pt modelId="{8A9BEE05-E26B-4824-B5D9-BB1E698D0712}">
      <dgm:prSet phldrT="[Tekst]"/>
      <dgm:spPr/>
      <dgm:t>
        <a:bodyPr/>
        <a:lstStyle/>
        <a:p>
          <a:r>
            <a:rPr lang="nl-NL" b="1"/>
            <a:t>In Nederland</a:t>
          </a:r>
        </a:p>
      </dgm:t>
    </dgm:pt>
    <dgm:pt modelId="{1871EB82-58FA-4C1C-A919-2A2CD4E79914}" type="parTrans" cxnId="{3A1B9648-B278-438C-BE8E-75B67ABAFE99}">
      <dgm:prSet/>
      <dgm:spPr/>
      <dgm:t>
        <a:bodyPr/>
        <a:lstStyle/>
        <a:p>
          <a:endParaRPr lang="nl-NL"/>
        </a:p>
      </dgm:t>
    </dgm:pt>
    <dgm:pt modelId="{5A9BD436-7FFB-4630-89BA-D3DA21F4D7FA}" type="sibTrans" cxnId="{3A1B9648-B278-438C-BE8E-75B67ABAFE99}">
      <dgm:prSet/>
      <dgm:spPr/>
      <dgm:t>
        <a:bodyPr/>
        <a:lstStyle/>
        <a:p>
          <a:endParaRPr lang="nl-NL"/>
        </a:p>
      </dgm:t>
    </dgm:pt>
    <dgm:pt modelId="{64303F3A-FAD5-4F4B-BB13-5E344998F877}">
      <dgm:prSet phldrT="[Tekst]"/>
      <dgm:spPr/>
      <dgm:t>
        <a:bodyPr/>
        <a:lstStyle/>
        <a:p>
          <a:r>
            <a:rPr lang="nl-NL" b="1"/>
            <a:t>IDEAL Betalen i.p.v. creditcards</a:t>
          </a:r>
        </a:p>
      </dgm:t>
    </dgm:pt>
    <dgm:pt modelId="{8A262967-D180-4F7C-8F9F-9FB08672F205}" type="parTrans" cxnId="{864AE292-5296-408D-926B-F2784118A053}">
      <dgm:prSet/>
      <dgm:spPr/>
      <dgm:t>
        <a:bodyPr/>
        <a:lstStyle/>
        <a:p>
          <a:endParaRPr lang="nl-NL"/>
        </a:p>
      </dgm:t>
    </dgm:pt>
    <dgm:pt modelId="{648F1457-6DB6-4697-A90D-446310F60524}" type="sibTrans" cxnId="{864AE292-5296-408D-926B-F2784118A053}">
      <dgm:prSet/>
      <dgm:spPr/>
      <dgm:t>
        <a:bodyPr/>
        <a:lstStyle/>
        <a:p>
          <a:endParaRPr lang="nl-NL"/>
        </a:p>
      </dgm:t>
    </dgm:pt>
    <dgm:pt modelId="{DCDF4BDC-370E-434B-B966-A06F3FC0681E}">
      <dgm:prSet phldrT="[Tekst]"/>
      <dgm:spPr/>
      <dgm:t>
        <a:bodyPr/>
        <a:lstStyle/>
        <a:p>
          <a:r>
            <a:rPr lang="nl-NL" b="1" dirty="0"/>
            <a:t>Toegankelijk maken voor alle NL breakdancers</a:t>
          </a:r>
        </a:p>
      </dgm:t>
    </dgm:pt>
    <dgm:pt modelId="{91FAD646-9EDA-4406-B963-90E525397D63}" type="parTrans" cxnId="{FB0F999F-FAF7-4739-A507-68225D59268B}">
      <dgm:prSet/>
      <dgm:spPr/>
      <dgm:t>
        <a:bodyPr/>
        <a:lstStyle/>
        <a:p>
          <a:endParaRPr lang="nl-NL"/>
        </a:p>
      </dgm:t>
    </dgm:pt>
    <dgm:pt modelId="{8E9AEF73-5704-4A68-9C30-B9E4151BD863}" type="sibTrans" cxnId="{FB0F999F-FAF7-4739-A507-68225D59268B}">
      <dgm:prSet/>
      <dgm:spPr/>
      <dgm:t>
        <a:bodyPr/>
        <a:lstStyle/>
        <a:p>
          <a:endParaRPr lang="nl-NL"/>
        </a:p>
      </dgm:t>
    </dgm:pt>
    <dgm:pt modelId="{111368B8-3D1B-4A18-8CCD-1F758C284C9A}">
      <dgm:prSet phldrT="[Tekst]"/>
      <dgm:spPr/>
      <dgm:t>
        <a:bodyPr/>
        <a:lstStyle/>
        <a:p>
          <a:r>
            <a:rPr lang="nl-NL" b="1"/>
            <a:t>Breakdance</a:t>
          </a:r>
        </a:p>
      </dgm:t>
    </dgm:pt>
    <dgm:pt modelId="{40E86EC0-0A8A-4A02-8200-896F830A348B}" type="parTrans" cxnId="{ACAA8BDE-700A-4BD2-B0A3-9861F2AAAF8C}">
      <dgm:prSet/>
      <dgm:spPr/>
      <dgm:t>
        <a:bodyPr/>
        <a:lstStyle/>
        <a:p>
          <a:endParaRPr lang="nl-NL"/>
        </a:p>
      </dgm:t>
    </dgm:pt>
    <dgm:pt modelId="{61E65AA6-95F1-4CE4-85F2-BD816FBC1D31}" type="sibTrans" cxnId="{ACAA8BDE-700A-4BD2-B0A3-9861F2AAAF8C}">
      <dgm:prSet/>
      <dgm:spPr/>
      <dgm:t>
        <a:bodyPr/>
        <a:lstStyle/>
        <a:p>
          <a:endParaRPr lang="nl-NL"/>
        </a:p>
      </dgm:t>
    </dgm:pt>
    <dgm:pt modelId="{B6F8933D-8D19-4340-BD4F-19527C4B2327}" type="pres">
      <dgm:prSet presAssocID="{655E44C1-B298-4092-81A8-F16DFCE9C4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159BE3-3886-4C99-83CD-9CF6CF70BAD2}" type="pres">
      <dgm:prSet presAssocID="{D0FD22C5-EA78-4D08-85C4-D96099CC6663}" presName="centerShape" presStyleLbl="node0" presStyleIdx="0" presStyleCnt="1" custScaleX="153999" custScaleY="149469"/>
      <dgm:spPr/>
      <dgm:t>
        <a:bodyPr/>
        <a:lstStyle/>
        <a:p>
          <a:endParaRPr lang="nl-NL"/>
        </a:p>
      </dgm:t>
    </dgm:pt>
    <dgm:pt modelId="{D1EEB438-564E-4106-825A-4689B141AA00}" type="pres">
      <dgm:prSet presAssocID="{10D2B12B-570A-4C39-B203-33AB73642DB6}" presName="parTrans" presStyleLbl="sibTrans2D1" presStyleIdx="0" presStyleCnt="9"/>
      <dgm:spPr/>
      <dgm:t>
        <a:bodyPr/>
        <a:lstStyle/>
        <a:p>
          <a:endParaRPr lang="nl-NL"/>
        </a:p>
      </dgm:t>
    </dgm:pt>
    <dgm:pt modelId="{36711898-BB22-4D32-8083-6C6DECF1459D}" type="pres">
      <dgm:prSet presAssocID="{10D2B12B-570A-4C39-B203-33AB73642DB6}" presName="connectorText" presStyleLbl="sibTrans2D1" presStyleIdx="0" presStyleCnt="9"/>
      <dgm:spPr/>
      <dgm:t>
        <a:bodyPr/>
        <a:lstStyle/>
        <a:p>
          <a:endParaRPr lang="nl-NL"/>
        </a:p>
      </dgm:t>
    </dgm:pt>
    <dgm:pt modelId="{540558C9-366E-4B8A-BBF2-CF432B43B841}" type="pres">
      <dgm:prSet presAssocID="{9BB10D1D-6E48-499A-9B74-9FA9D118852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69EA77-A7E8-4C45-819F-0D27709BF4ED}" type="pres">
      <dgm:prSet presAssocID="{1A9A6546-8C2C-4DC4-BA75-2EF19BD09E99}" presName="parTrans" presStyleLbl="sibTrans2D1" presStyleIdx="1" presStyleCnt="9"/>
      <dgm:spPr/>
      <dgm:t>
        <a:bodyPr/>
        <a:lstStyle/>
        <a:p>
          <a:endParaRPr lang="nl-NL"/>
        </a:p>
      </dgm:t>
    </dgm:pt>
    <dgm:pt modelId="{5D8D6DCD-E1CD-4B43-B4E4-4FE5DA7170E1}" type="pres">
      <dgm:prSet presAssocID="{1A9A6546-8C2C-4DC4-BA75-2EF19BD09E99}" presName="connectorText" presStyleLbl="sibTrans2D1" presStyleIdx="1" presStyleCnt="9"/>
      <dgm:spPr/>
      <dgm:t>
        <a:bodyPr/>
        <a:lstStyle/>
        <a:p>
          <a:endParaRPr lang="nl-NL"/>
        </a:p>
      </dgm:t>
    </dgm:pt>
    <dgm:pt modelId="{B9BE25AC-ACA3-44C8-9606-B237676A71CF}" type="pres">
      <dgm:prSet presAssocID="{82924E25-4420-4F34-B959-FFFF3949BBC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DE0E23-173C-46A8-AC33-7A98FC59E84F}" type="pres">
      <dgm:prSet presAssocID="{A581E493-77BA-47D8-9372-9937D6747B0A}" presName="parTrans" presStyleLbl="sibTrans2D1" presStyleIdx="2" presStyleCnt="9"/>
      <dgm:spPr/>
      <dgm:t>
        <a:bodyPr/>
        <a:lstStyle/>
        <a:p>
          <a:endParaRPr lang="nl-NL"/>
        </a:p>
      </dgm:t>
    </dgm:pt>
    <dgm:pt modelId="{59747DB1-D8C1-4ED1-BC17-A63AB371D58D}" type="pres">
      <dgm:prSet presAssocID="{A581E493-77BA-47D8-9372-9937D6747B0A}" presName="connectorText" presStyleLbl="sibTrans2D1" presStyleIdx="2" presStyleCnt="9"/>
      <dgm:spPr/>
      <dgm:t>
        <a:bodyPr/>
        <a:lstStyle/>
        <a:p>
          <a:endParaRPr lang="nl-NL"/>
        </a:p>
      </dgm:t>
    </dgm:pt>
    <dgm:pt modelId="{29DA4DFB-BAF5-45C9-A1B2-BE9C9BA3A13B}" type="pres">
      <dgm:prSet presAssocID="{468BD08C-D403-4201-B4D7-97ECC0924AB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AEE129-64DE-4489-8BC0-24191DC7EBE1}" type="pres">
      <dgm:prSet presAssocID="{3371B07B-EF44-4E93-B11B-5EBFD3247BEA}" presName="parTrans" presStyleLbl="sibTrans2D1" presStyleIdx="3" presStyleCnt="9"/>
      <dgm:spPr/>
      <dgm:t>
        <a:bodyPr/>
        <a:lstStyle/>
        <a:p>
          <a:endParaRPr lang="nl-NL"/>
        </a:p>
      </dgm:t>
    </dgm:pt>
    <dgm:pt modelId="{FEADBC8C-99AD-401C-85BA-6CE3D2511E22}" type="pres">
      <dgm:prSet presAssocID="{3371B07B-EF44-4E93-B11B-5EBFD3247BEA}" presName="connectorText" presStyleLbl="sibTrans2D1" presStyleIdx="3" presStyleCnt="9"/>
      <dgm:spPr/>
      <dgm:t>
        <a:bodyPr/>
        <a:lstStyle/>
        <a:p>
          <a:endParaRPr lang="nl-NL"/>
        </a:p>
      </dgm:t>
    </dgm:pt>
    <dgm:pt modelId="{2629BF2C-C46A-4E7B-B731-9D7E9D7E7468}" type="pres">
      <dgm:prSet presAssocID="{F3F7E397-3C77-4060-AB26-8232912BAB7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B78EDE-41FA-484F-BA9D-BDA1A0BE0F20}" type="pres">
      <dgm:prSet presAssocID="{1871EB82-58FA-4C1C-A919-2A2CD4E79914}" presName="parTrans" presStyleLbl="sibTrans2D1" presStyleIdx="4" presStyleCnt="9"/>
      <dgm:spPr/>
      <dgm:t>
        <a:bodyPr/>
        <a:lstStyle/>
        <a:p>
          <a:endParaRPr lang="nl-NL"/>
        </a:p>
      </dgm:t>
    </dgm:pt>
    <dgm:pt modelId="{832F0640-6456-4C30-9669-3E0CCF817CB4}" type="pres">
      <dgm:prSet presAssocID="{1871EB82-58FA-4C1C-A919-2A2CD4E79914}" presName="connectorText" presStyleLbl="sibTrans2D1" presStyleIdx="4" presStyleCnt="9"/>
      <dgm:spPr/>
      <dgm:t>
        <a:bodyPr/>
        <a:lstStyle/>
        <a:p>
          <a:endParaRPr lang="nl-NL"/>
        </a:p>
      </dgm:t>
    </dgm:pt>
    <dgm:pt modelId="{F1636167-F9CE-4CC8-B63A-212A76638E9B}" type="pres">
      <dgm:prSet presAssocID="{8A9BEE05-E26B-4824-B5D9-BB1E698D071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94D24E-1198-4C28-AF39-5C0582C5D762}" type="pres">
      <dgm:prSet presAssocID="{301F2B8E-FD11-414F-9785-A0C722530DD0}" presName="parTrans" presStyleLbl="sibTrans2D1" presStyleIdx="5" presStyleCnt="9"/>
      <dgm:spPr/>
      <dgm:t>
        <a:bodyPr/>
        <a:lstStyle/>
        <a:p>
          <a:endParaRPr lang="nl-NL"/>
        </a:p>
      </dgm:t>
    </dgm:pt>
    <dgm:pt modelId="{93E52852-D8CA-4992-BFD6-24704208D463}" type="pres">
      <dgm:prSet presAssocID="{301F2B8E-FD11-414F-9785-A0C722530DD0}" presName="connectorText" presStyleLbl="sibTrans2D1" presStyleIdx="5" presStyleCnt="9"/>
      <dgm:spPr/>
      <dgm:t>
        <a:bodyPr/>
        <a:lstStyle/>
        <a:p>
          <a:endParaRPr lang="nl-NL"/>
        </a:p>
      </dgm:t>
    </dgm:pt>
    <dgm:pt modelId="{C586CE7B-899B-4F01-AB5E-C60CBC40E57C}" type="pres">
      <dgm:prSet presAssocID="{A56C5BE7-F962-4FB7-AF51-E2D4FB8B042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C714FA-2108-4C9F-9CBE-B72219148D51}" type="pres">
      <dgm:prSet presAssocID="{8A262967-D180-4F7C-8F9F-9FB08672F205}" presName="parTrans" presStyleLbl="sibTrans2D1" presStyleIdx="6" presStyleCnt="9"/>
      <dgm:spPr/>
      <dgm:t>
        <a:bodyPr/>
        <a:lstStyle/>
        <a:p>
          <a:endParaRPr lang="nl-NL"/>
        </a:p>
      </dgm:t>
    </dgm:pt>
    <dgm:pt modelId="{501B2BA7-0AB9-4651-88C3-A76E749F76C5}" type="pres">
      <dgm:prSet presAssocID="{8A262967-D180-4F7C-8F9F-9FB08672F205}" presName="connectorText" presStyleLbl="sibTrans2D1" presStyleIdx="6" presStyleCnt="9"/>
      <dgm:spPr/>
      <dgm:t>
        <a:bodyPr/>
        <a:lstStyle/>
        <a:p>
          <a:endParaRPr lang="nl-NL"/>
        </a:p>
      </dgm:t>
    </dgm:pt>
    <dgm:pt modelId="{FBF42C16-F0DA-4898-9A96-AA25D27B2715}" type="pres">
      <dgm:prSet presAssocID="{64303F3A-FAD5-4F4B-BB13-5E344998F87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A9A45C-F5AD-44BC-BE84-509DAF4DB2C0}" type="pres">
      <dgm:prSet presAssocID="{91FAD646-9EDA-4406-B963-90E525397D63}" presName="parTrans" presStyleLbl="sibTrans2D1" presStyleIdx="7" presStyleCnt="9"/>
      <dgm:spPr/>
      <dgm:t>
        <a:bodyPr/>
        <a:lstStyle/>
        <a:p>
          <a:endParaRPr lang="nl-NL"/>
        </a:p>
      </dgm:t>
    </dgm:pt>
    <dgm:pt modelId="{2EB2170D-B6F9-422B-8210-BF0A74E2D89C}" type="pres">
      <dgm:prSet presAssocID="{91FAD646-9EDA-4406-B963-90E525397D63}" presName="connectorText" presStyleLbl="sibTrans2D1" presStyleIdx="7" presStyleCnt="9"/>
      <dgm:spPr/>
      <dgm:t>
        <a:bodyPr/>
        <a:lstStyle/>
        <a:p>
          <a:endParaRPr lang="nl-NL"/>
        </a:p>
      </dgm:t>
    </dgm:pt>
    <dgm:pt modelId="{08E498BC-998C-47A5-9472-7474720A707F}" type="pres">
      <dgm:prSet presAssocID="{DCDF4BDC-370E-434B-B966-A06F3FC0681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F67C35-4643-4F1B-B1AB-0121ED2EDE51}" type="pres">
      <dgm:prSet presAssocID="{40E86EC0-0A8A-4A02-8200-896F830A348B}" presName="parTrans" presStyleLbl="sibTrans2D1" presStyleIdx="8" presStyleCnt="9"/>
      <dgm:spPr/>
      <dgm:t>
        <a:bodyPr/>
        <a:lstStyle/>
        <a:p>
          <a:endParaRPr lang="nl-NL"/>
        </a:p>
      </dgm:t>
    </dgm:pt>
    <dgm:pt modelId="{E4629B1C-FFE6-418F-BA3F-C6820A057E78}" type="pres">
      <dgm:prSet presAssocID="{40E86EC0-0A8A-4A02-8200-896F830A348B}" presName="connectorText" presStyleLbl="sibTrans2D1" presStyleIdx="8" presStyleCnt="9"/>
      <dgm:spPr/>
      <dgm:t>
        <a:bodyPr/>
        <a:lstStyle/>
        <a:p>
          <a:endParaRPr lang="nl-NL"/>
        </a:p>
      </dgm:t>
    </dgm:pt>
    <dgm:pt modelId="{AEE01709-EE6F-4F27-8C35-BFE762642FCE}" type="pres">
      <dgm:prSet presAssocID="{111368B8-3D1B-4A18-8CCD-1F758C284C9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CAA8BDE-700A-4BD2-B0A3-9861F2AAAF8C}" srcId="{D0FD22C5-EA78-4D08-85C4-D96099CC6663}" destId="{111368B8-3D1B-4A18-8CCD-1F758C284C9A}" srcOrd="8" destOrd="0" parTransId="{40E86EC0-0A8A-4A02-8200-896F830A348B}" sibTransId="{61E65AA6-95F1-4CE4-85F2-BD816FBC1D31}"/>
    <dgm:cxn modelId="{69E428AA-3808-4243-AF8B-6AE858819681}" type="presOf" srcId="{8A262967-D180-4F7C-8F9F-9FB08672F205}" destId="{80C714FA-2108-4C9F-9CBE-B72219148D51}" srcOrd="0" destOrd="0" presId="urn:microsoft.com/office/officeart/2005/8/layout/radial5"/>
    <dgm:cxn modelId="{1BD91DE7-F910-42E8-962D-3FC0E546DE36}" srcId="{D0FD22C5-EA78-4D08-85C4-D96099CC6663}" destId="{A56C5BE7-F962-4FB7-AF51-E2D4FB8B0422}" srcOrd="5" destOrd="0" parTransId="{301F2B8E-FD11-414F-9785-A0C722530DD0}" sibTransId="{176AA614-03E2-48AE-82DE-1970CDAF8788}"/>
    <dgm:cxn modelId="{11530F2B-4A89-4AD0-AFDF-878BAB3B312C}" type="presOf" srcId="{301F2B8E-FD11-414F-9785-A0C722530DD0}" destId="{93E52852-D8CA-4992-BFD6-24704208D463}" srcOrd="1" destOrd="0" presId="urn:microsoft.com/office/officeart/2005/8/layout/radial5"/>
    <dgm:cxn modelId="{895F6A45-A226-4808-B29E-BED15B17BEFA}" type="presOf" srcId="{F3F7E397-3C77-4060-AB26-8232912BAB7C}" destId="{2629BF2C-C46A-4E7B-B731-9D7E9D7E7468}" srcOrd="0" destOrd="0" presId="urn:microsoft.com/office/officeart/2005/8/layout/radial5"/>
    <dgm:cxn modelId="{022D453E-698D-477C-A7C1-8EE576D57480}" type="presOf" srcId="{10D2B12B-570A-4C39-B203-33AB73642DB6}" destId="{36711898-BB22-4D32-8083-6C6DECF1459D}" srcOrd="1" destOrd="0" presId="urn:microsoft.com/office/officeart/2005/8/layout/radial5"/>
    <dgm:cxn modelId="{20BCC03C-8481-428D-B025-0BBC471A62D3}" type="presOf" srcId="{1A9A6546-8C2C-4DC4-BA75-2EF19BD09E99}" destId="{BF69EA77-A7E8-4C45-819F-0D27709BF4ED}" srcOrd="0" destOrd="0" presId="urn:microsoft.com/office/officeart/2005/8/layout/radial5"/>
    <dgm:cxn modelId="{A4400F6F-D84F-41C4-A901-38CDAD05ADEB}" type="presOf" srcId="{655E44C1-B298-4092-81A8-F16DFCE9C49A}" destId="{B6F8933D-8D19-4340-BD4F-19527C4B2327}" srcOrd="0" destOrd="0" presId="urn:microsoft.com/office/officeart/2005/8/layout/radial5"/>
    <dgm:cxn modelId="{ADD63E65-735C-4F09-8B26-8F2F4F1E8BB5}" type="presOf" srcId="{3371B07B-EF44-4E93-B11B-5EBFD3247BEA}" destId="{FEADBC8C-99AD-401C-85BA-6CE3D2511E22}" srcOrd="1" destOrd="0" presId="urn:microsoft.com/office/officeart/2005/8/layout/radial5"/>
    <dgm:cxn modelId="{6611FD05-152B-4B78-B1ED-BDBCCCA0FE0F}" type="presOf" srcId="{91FAD646-9EDA-4406-B963-90E525397D63}" destId="{2EB2170D-B6F9-422B-8210-BF0A74E2D89C}" srcOrd="1" destOrd="0" presId="urn:microsoft.com/office/officeart/2005/8/layout/radial5"/>
    <dgm:cxn modelId="{70A38BC7-4931-4AB8-9629-5920279EBDC2}" type="presOf" srcId="{82924E25-4420-4F34-B959-FFFF3949BBC9}" destId="{B9BE25AC-ACA3-44C8-9606-B237676A71CF}" srcOrd="0" destOrd="0" presId="urn:microsoft.com/office/officeart/2005/8/layout/radial5"/>
    <dgm:cxn modelId="{3A1B9648-B278-438C-BE8E-75B67ABAFE99}" srcId="{D0FD22C5-EA78-4D08-85C4-D96099CC6663}" destId="{8A9BEE05-E26B-4824-B5D9-BB1E698D0712}" srcOrd="4" destOrd="0" parTransId="{1871EB82-58FA-4C1C-A919-2A2CD4E79914}" sibTransId="{5A9BD436-7FFB-4630-89BA-D3DA21F4D7FA}"/>
    <dgm:cxn modelId="{2A8F1986-3900-452C-A05C-CE4865FF7A2B}" type="presOf" srcId="{D0FD22C5-EA78-4D08-85C4-D96099CC6663}" destId="{81159BE3-3886-4C99-83CD-9CF6CF70BAD2}" srcOrd="0" destOrd="0" presId="urn:microsoft.com/office/officeart/2005/8/layout/radial5"/>
    <dgm:cxn modelId="{021EB65A-13FF-4300-BECB-C14DD6DD73BC}" type="presOf" srcId="{8A262967-D180-4F7C-8F9F-9FB08672F205}" destId="{501B2BA7-0AB9-4651-88C3-A76E749F76C5}" srcOrd="1" destOrd="0" presId="urn:microsoft.com/office/officeart/2005/8/layout/radial5"/>
    <dgm:cxn modelId="{6471046D-86CB-459B-8A20-E564287465B6}" type="presOf" srcId="{8A9BEE05-E26B-4824-B5D9-BB1E698D0712}" destId="{F1636167-F9CE-4CC8-B63A-212A76638E9B}" srcOrd="0" destOrd="0" presId="urn:microsoft.com/office/officeart/2005/8/layout/radial5"/>
    <dgm:cxn modelId="{18460A3A-0CEC-4D8A-B601-8663D0868472}" type="presOf" srcId="{10D2B12B-570A-4C39-B203-33AB73642DB6}" destId="{D1EEB438-564E-4106-825A-4689B141AA00}" srcOrd="0" destOrd="0" presId="urn:microsoft.com/office/officeart/2005/8/layout/radial5"/>
    <dgm:cxn modelId="{2579D6FE-9FB9-4387-BBFE-C4DD61A48C82}" srcId="{D0FD22C5-EA78-4D08-85C4-D96099CC6663}" destId="{9BB10D1D-6E48-499A-9B74-9FA9D118852C}" srcOrd="0" destOrd="0" parTransId="{10D2B12B-570A-4C39-B203-33AB73642DB6}" sibTransId="{5D5E2063-5B7F-4E8B-817F-A0B32171B7E3}"/>
    <dgm:cxn modelId="{864AE292-5296-408D-926B-F2784118A053}" srcId="{D0FD22C5-EA78-4D08-85C4-D96099CC6663}" destId="{64303F3A-FAD5-4F4B-BB13-5E344998F877}" srcOrd="6" destOrd="0" parTransId="{8A262967-D180-4F7C-8F9F-9FB08672F205}" sibTransId="{648F1457-6DB6-4697-A90D-446310F60524}"/>
    <dgm:cxn modelId="{51546883-9026-43E7-84B9-BECEE9D368A4}" type="presOf" srcId="{A581E493-77BA-47D8-9372-9937D6747B0A}" destId="{F0DE0E23-173C-46A8-AC33-7A98FC59E84F}" srcOrd="0" destOrd="0" presId="urn:microsoft.com/office/officeart/2005/8/layout/radial5"/>
    <dgm:cxn modelId="{307A0055-108D-48C8-8FA1-1381C64FB9E1}" srcId="{655E44C1-B298-4092-81A8-F16DFCE9C49A}" destId="{D0FD22C5-EA78-4D08-85C4-D96099CC6663}" srcOrd="0" destOrd="0" parTransId="{FCA3CD3B-7A8A-45A1-BC3D-3599103D2F58}" sibTransId="{CA587703-7171-4E04-8703-F8A66C9EBF61}"/>
    <dgm:cxn modelId="{FB0F999F-FAF7-4739-A507-68225D59268B}" srcId="{D0FD22C5-EA78-4D08-85C4-D96099CC6663}" destId="{DCDF4BDC-370E-434B-B966-A06F3FC0681E}" srcOrd="7" destOrd="0" parTransId="{91FAD646-9EDA-4406-B963-90E525397D63}" sibTransId="{8E9AEF73-5704-4A68-9C30-B9E4151BD863}"/>
    <dgm:cxn modelId="{27D39837-8A06-4DD9-8AFE-5442BA9EA034}" type="presOf" srcId="{1871EB82-58FA-4C1C-A919-2A2CD4E79914}" destId="{832F0640-6456-4C30-9669-3E0CCF817CB4}" srcOrd="1" destOrd="0" presId="urn:microsoft.com/office/officeart/2005/8/layout/radial5"/>
    <dgm:cxn modelId="{A404E7FE-A70F-416C-B0F4-F5B89AC92A39}" type="presOf" srcId="{1A9A6546-8C2C-4DC4-BA75-2EF19BD09E99}" destId="{5D8D6DCD-E1CD-4B43-B4E4-4FE5DA7170E1}" srcOrd="1" destOrd="0" presId="urn:microsoft.com/office/officeart/2005/8/layout/radial5"/>
    <dgm:cxn modelId="{5908F511-CD4D-47EC-9FAE-B47876A485BE}" type="presOf" srcId="{40E86EC0-0A8A-4A02-8200-896F830A348B}" destId="{E4629B1C-FFE6-418F-BA3F-C6820A057E78}" srcOrd="1" destOrd="0" presId="urn:microsoft.com/office/officeart/2005/8/layout/radial5"/>
    <dgm:cxn modelId="{29107EE3-920D-483E-8D5D-C4D3E1F824E3}" type="presOf" srcId="{DCDF4BDC-370E-434B-B966-A06F3FC0681E}" destId="{08E498BC-998C-47A5-9472-7474720A707F}" srcOrd="0" destOrd="0" presId="urn:microsoft.com/office/officeart/2005/8/layout/radial5"/>
    <dgm:cxn modelId="{07A86531-4F32-44F7-B444-EF37B9A4B8FF}" type="presOf" srcId="{64303F3A-FAD5-4F4B-BB13-5E344998F877}" destId="{FBF42C16-F0DA-4898-9A96-AA25D27B2715}" srcOrd="0" destOrd="0" presId="urn:microsoft.com/office/officeart/2005/8/layout/radial5"/>
    <dgm:cxn modelId="{A18F802A-64AF-4CB7-ADBC-3F11C110C3A8}" srcId="{D0FD22C5-EA78-4D08-85C4-D96099CC6663}" destId="{82924E25-4420-4F34-B959-FFFF3949BBC9}" srcOrd="1" destOrd="0" parTransId="{1A9A6546-8C2C-4DC4-BA75-2EF19BD09E99}" sibTransId="{D3019B29-14A7-4A83-9447-285B2012AD82}"/>
    <dgm:cxn modelId="{6D268E91-D8F1-4F80-BCAE-108302063F75}" type="presOf" srcId="{91FAD646-9EDA-4406-B963-90E525397D63}" destId="{5EA9A45C-F5AD-44BC-BE84-509DAF4DB2C0}" srcOrd="0" destOrd="0" presId="urn:microsoft.com/office/officeart/2005/8/layout/radial5"/>
    <dgm:cxn modelId="{2C5DCB86-2341-4D4E-BBE6-8602B0A581A2}" srcId="{D0FD22C5-EA78-4D08-85C4-D96099CC6663}" destId="{468BD08C-D403-4201-B4D7-97ECC0924AB8}" srcOrd="2" destOrd="0" parTransId="{A581E493-77BA-47D8-9372-9937D6747B0A}" sibTransId="{4AB2FD65-84D2-4BD2-AD79-52278508927E}"/>
    <dgm:cxn modelId="{65F06EF6-8AC1-4A74-9EEE-65D83075E27B}" type="presOf" srcId="{301F2B8E-FD11-414F-9785-A0C722530DD0}" destId="{5A94D24E-1198-4C28-AF39-5C0582C5D762}" srcOrd="0" destOrd="0" presId="urn:microsoft.com/office/officeart/2005/8/layout/radial5"/>
    <dgm:cxn modelId="{F59B3EF8-2412-4974-B36F-E62DFBB48D8B}" type="presOf" srcId="{A56C5BE7-F962-4FB7-AF51-E2D4FB8B0422}" destId="{C586CE7B-899B-4F01-AB5E-C60CBC40E57C}" srcOrd="0" destOrd="0" presId="urn:microsoft.com/office/officeart/2005/8/layout/radial5"/>
    <dgm:cxn modelId="{A3EFC863-CA25-4977-8047-44E72EE93A13}" type="presOf" srcId="{1871EB82-58FA-4C1C-A919-2A2CD4E79914}" destId="{52B78EDE-41FA-484F-BA9D-BDA1A0BE0F20}" srcOrd="0" destOrd="0" presId="urn:microsoft.com/office/officeart/2005/8/layout/radial5"/>
    <dgm:cxn modelId="{224FFF11-7489-4EED-8DF4-7CEDDE5B0DF6}" type="presOf" srcId="{9BB10D1D-6E48-499A-9B74-9FA9D118852C}" destId="{540558C9-366E-4B8A-BBF2-CF432B43B841}" srcOrd="0" destOrd="0" presId="urn:microsoft.com/office/officeart/2005/8/layout/radial5"/>
    <dgm:cxn modelId="{1457987B-E370-4EB5-9C4D-15571DFDB2C9}" type="presOf" srcId="{A581E493-77BA-47D8-9372-9937D6747B0A}" destId="{59747DB1-D8C1-4ED1-BC17-A63AB371D58D}" srcOrd="1" destOrd="0" presId="urn:microsoft.com/office/officeart/2005/8/layout/radial5"/>
    <dgm:cxn modelId="{63E90CCA-DF7C-4D5C-ACAB-CA98FF377028}" type="presOf" srcId="{111368B8-3D1B-4A18-8CCD-1F758C284C9A}" destId="{AEE01709-EE6F-4F27-8C35-BFE762642FCE}" srcOrd="0" destOrd="0" presId="urn:microsoft.com/office/officeart/2005/8/layout/radial5"/>
    <dgm:cxn modelId="{7A702B1D-9F6D-403A-80F0-C29AFCC9065C}" type="presOf" srcId="{468BD08C-D403-4201-B4D7-97ECC0924AB8}" destId="{29DA4DFB-BAF5-45C9-A1B2-BE9C9BA3A13B}" srcOrd="0" destOrd="0" presId="urn:microsoft.com/office/officeart/2005/8/layout/radial5"/>
    <dgm:cxn modelId="{DF447BA4-6D18-461B-ADF4-539DC019708B}" type="presOf" srcId="{3371B07B-EF44-4E93-B11B-5EBFD3247BEA}" destId="{9BAEE129-64DE-4489-8BC0-24191DC7EBE1}" srcOrd="0" destOrd="0" presId="urn:microsoft.com/office/officeart/2005/8/layout/radial5"/>
    <dgm:cxn modelId="{DBDB24D0-FCF0-4164-AD37-9ACFC2174467}" srcId="{D0FD22C5-EA78-4D08-85C4-D96099CC6663}" destId="{F3F7E397-3C77-4060-AB26-8232912BAB7C}" srcOrd="3" destOrd="0" parTransId="{3371B07B-EF44-4E93-B11B-5EBFD3247BEA}" sibTransId="{C4525846-5635-4792-8FA9-0C32DA124934}"/>
    <dgm:cxn modelId="{3CDBD225-8FC8-4926-8266-1258401E8D54}" type="presOf" srcId="{40E86EC0-0A8A-4A02-8200-896F830A348B}" destId="{84F67C35-4643-4F1B-B1AB-0121ED2EDE51}" srcOrd="0" destOrd="0" presId="urn:microsoft.com/office/officeart/2005/8/layout/radial5"/>
    <dgm:cxn modelId="{1FCA7B8F-ABD4-4004-9531-2E5C6590C66D}" type="presParOf" srcId="{B6F8933D-8D19-4340-BD4F-19527C4B2327}" destId="{81159BE3-3886-4C99-83CD-9CF6CF70BAD2}" srcOrd="0" destOrd="0" presId="urn:microsoft.com/office/officeart/2005/8/layout/radial5"/>
    <dgm:cxn modelId="{3782EAEB-1E90-4C58-B2A3-D30D166B1AE2}" type="presParOf" srcId="{B6F8933D-8D19-4340-BD4F-19527C4B2327}" destId="{D1EEB438-564E-4106-825A-4689B141AA00}" srcOrd="1" destOrd="0" presId="urn:microsoft.com/office/officeart/2005/8/layout/radial5"/>
    <dgm:cxn modelId="{7B802034-2FE0-4376-9826-C02F004438A4}" type="presParOf" srcId="{D1EEB438-564E-4106-825A-4689B141AA00}" destId="{36711898-BB22-4D32-8083-6C6DECF1459D}" srcOrd="0" destOrd="0" presId="urn:microsoft.com/office/officeart/2005/8/layout/radial5"/>
    <dgm:cxn modelId="{3CEAA5D8-251E-45A8-A978-9FE6859F92FC}" type="presParOf" srcId="{B6F8933D-8D19-4340-BD4F-19527C4B2327}" destId="{540558C9-366E-4B8A-BBF2-CF432B43B841}" srcOrd="2" destOrd="0" presId="urn:microsoft.com/office/officeart/2005/8/layout/radial5"/>
    <dgm:cxn modelId="{B3062026-2AC7-4E04-BE33-1209220A7233}" type="presParOf" srcId="{B6F8933D-8D19-4340-BD4F-19527C4B2327}" destId="{BF69EA77-A7E8-4C45-819F-0D27709BF4ED}" srcOrd="3" destOrd="0" presId="urn:microsoft.com/office/officeart/2005/8/layout/radial5"/>
    <dgm:cxn modelId="{6BF0F073-F75F-4607-9636-65D4D6A97BF3}" type="presParOf" srcId="{BF69EA77-A7E8-4C45-819F-0D27709BF4ED}" destId="{5D8D6DCD-E1CD-4B43-B4E4-4FE5DA7170E1}" srcOrd="0" destOrd="0" presId="urn:microsoft.com/office/officeart/2005/8/layout/radial5"/>
    <dgm:cxn modelId="{5E5B7EA6-FA1F-40CC-BFD8-738DBDB90609}" type="presParOf" srcId="{B6F8933D-8D19-4340-BD4F-19527C4B2327}" destId="{B9BE25AC-ACA3-44C8-9606-B237676A71CF}" srcOrd="4" destOrd="0" presId="urn:microsoft.com/office/officeart/2005/8/layout/radial5"/>
    <dgm:cxn modelId="{544691EC-BA04-43CB-BB3E-9270F50BD57C}" type="presParOf" srcId="{B6F8933D-8D19-4340-BD4F-19527C4B2327}" destId="{F0DE0E23-173C-46A8-AC33-7A98FC59E84F}" srcOrd="5" destOrd="0" presId="urn:microsoft.com/office/officeart/2005/8/layout/radial5"/>
    <dgm:cxn modelId="{4BEE2C4C-4169-4232-9419-10897A8E580B}" type="presParOf" srcId="{F0DE0E23-173C-46A8-AC33-7A98FC59E84F}" destId="{59747DB1-D8C1-4ED1-BC17-A63AB371D58D}" srcOrd="0" destOrd="0" presId="urn:microsoft.com/office/officeart/2005/8/layout/radial5"/>
    <dgm:cxn modelId="{B2165F1F-1746-4ABE-AF65-1572EAF61186}" type="presParOf" srcId="{B6F8933D-8D19-4340-BD4F-19527C4B2327}" destId="{29DA4DFB-BAF5-45C9-A1B2-BE9C9BA3A13B}" srcOrd="6" destOrd="0" presId="urn:microsoft.com/office/officeart/2005/8/layout/radial5"/>
    <dgm:cxn modelId="{11AC3594-1BF9-44DB-87E9-94FB095C15BD}" type="presParOf" srcId="{B6F8933D-8D19-4340-BD4F-19527C4B2327}" destId="{9BAEE129-64DE-4489-8BC0-24191DC7EBE1}" srcOrd="7" destOrd="0" presId="urn:microsoft.com/office/officeart/2005/8/layout/radial5"/>
    <dgm:cxn modelId="{C61CAC8B-6BB1-497B-8F45-D3136D7EE16A}" type="presParOf" srcId="{9BAEE129-64DE-4489-8BC0-24191DC7EBE1}" destId="{FEADBC8C-99AD-401C-85BA-6CE3D2511E22}" srcOrd="0" destOrd="0" presId="urn:microsoft.com/office/officeart/2005/8/layout/radial5"/>
    <dgm:cxn modelId="{8BCE3082-5E43-4DF9-AD08-832A1A94F33F}" type="presParOf" srcId="{B6F8933D-8D19-4340-BD4F-19527C4B2327}" destId="{2629BF2C-C46A-4E7B-B731-9D7E9D7E7468}" srcOrd="8" destOrd="0" presId="urn:microsoft.com/office/officeart/2005/8/layout/radial5"/>
    <dgm:cxn modelId="{AFD7273A-A51A-400A-985B-CFF2A54BAE62}" type="presParOf" srcId="{B6F8933D-8D19-4340-BD4F-19527C4B2327}" destId="{52B78EDE-41FA-484F-BA9D-BDA1A0BE0F20}" srcOrd="9" destOrd="0" presId="urn:microsoft.com/office/officeart/2005/8/layout/radial5"/>
    <dgm:cxn modelId="{B8AD9EA7-11ED-41A9-9537-D7C26DDFAB7A}" type="presParOf" srcId="{52B78EDE-41FA-484F-BA9D-BDA1A0BE0F20}" destId="{832F0640-6456-4C30-9669-3E0CCF817CB4}" srcOrd="0" destOrd="0" presId="urn:microsoft.com/office/officeart/2005/8/layout/radial5"/>
    <dgm:cxn modelId="{055971A3-8B76-4303-8256-9C2F7E0047D9}" type="presParOf" srcId="{B6F8933D-8D19-4340-BD4F-19527C4B2327}" destId="{F1636167-F9CE-4CC8-B63A-212A76638E9B}" srcOrd="10" destOrd="0" presId="urn:microsoft.com/office/officeart/2005/8/layout/radial5"/>
    <dgm:cxn modelId="{66B03B12-EC7D-4F9B-B5C7-DA41CCC813E1}" type="presParOf" srcId="{B6F8933D-8D19-4340-BD4F-19527C4B2327}" destId="{5A94D24E-1198-4C28-AF39-5C0582C5D762}" srcOrd="11" destOrd="0" presId="urn:microsoft.com/office/officeart/2005/8/layout/radial5"/>
    <dgm:cxn modelId="{75305DC7-29F3-4A92-8279-ACC559F625F4}" type="presParOf" srcId="{5A94D24E-1198-4C28-AF39-5C0582C5D762}" destId="{93E52852-D8CA-4992-BFD6-24704208D463}" srcOrd="0" destOrd="0" presId="urn:microsoft.com/office/officeart/2005/8/layout/radial5"/>
    <dgm:cxn modelId="{6EF59D47-AE1E-4DB4-9873-F24BB878E4DF}" type="presParOf" srcId="{B6F8933D-8D19-4340-BD4F-19527C4B2327}" destId="{C586CE7B-899B-4F01-AB5E-C60CBC40E57C}" srcOrd="12" destOrd="0" presId="urn:microsoft.com/office/officeart/2005/8/layout/radial5"/>
    <dgm:cxn modelId="{94666536-6DC2-4EF2-B316-839F49D711FB}" type="presParOf" srcId="{B6F8933D-8D19-4340-BD4F-19527C4B2327}" destId="{80C714FA-2108-4C9F-9CBE-B72219148D51}" srcOrd="13" destOrd="0" presId="urn:microsoft.com/office/officeart/2005/8/layout/radial5"/>
    <dgm:cxn modelId="{1556C2C0-9478-4878-8573-3B24A77DE592}" type="presParOf" srcId="{80C714FA-2108-4C9F-9CBE-B72219148D51}" destId="{501B2BA7-0AB9-4651-88C3-A76E749F76C5}" srcOrd="0" destOrd="0" presId="urn:microsoft.com/office/officeart/2005/8/layout/radial5"/>
    <dgm:cxn modelId="{C6B8B8C2-7749-4814-9BBC-D6ACF4CB45FE}" type="presParOf" srcId="{B6F8933D-8D19-4340-BD4F-19527C4B2327}" destId="{FBF42C16-F0DA-4898-9A96-AA25D27B2715}" srcOrd="14" destOrd="0" presId="urn:microsoft.com/office/officeart/2005/8/layout/radial5"/>
    <dgm:cxn modelId="{E3F01C9D-FD9D-428B-8914-9DD7E5898767}" type="presParOf" srcId="{B6F8933D-8D19-4340-BD4F-19527C4B2327}" destId="{5EA9A45C-F5AD-44BC-BE84-509DAF4DB2C0}" srcOrd="15" destOrd="0" presId="urn:microsoft.com/office/officeart/2005/8/layout/radial5"/>
    <dgm:cxn modelId="{A6F65600-9363-42C3-852F-389F9844EE63}" type="presParOf" srcId="{5EA9A45C-F5AD-44BC-BE84-509DAF4DB2C0}" destId="{2EB2170D-B6F9-422B-8210-BF0A74E2D89C}" srcOrd="0" destOrd="0" presId="urn:microsoft.com/office/officeart/2005/8/layout/radial5"/>
    <dgm:cxn modelId="{F0F557E2-5C87-42E9-BB27-E9DBB45EC8D8}" type="presParOf" srcId="{B6F8933D-8D19-4340-BD4F-19527C4B2327}" destId="{08E498BC-998C-47A5-9472-7474720A707F}" srcOrd="16" destOrd="0" presId="urn:microsoft.com/office/officeart/2005/8/layout/radial5"/>
    <dgm:cxn modelId="{58FBA3F9-4A4D-4980-A905-A3B63C554897}" type="presParOf" srcId="{B6F8933D-8D19-4340-BD4F-19527C4B2327}" destId="{84F67C35-4643-4F1B-B1AB-0121ED2EDE51}" srcOrd="17" destOrd="0" presId="urn:microsoft.com/office/officeart/2005/8/layout/radial5"/>
    <dgm:cxn modelId="{DA1F2BEF-4517-425B-A1EE-E3C169905AA0}" type="presParOf" srcId="{84F67C35-4643-4F1B-B1AB-0121ED2EDE51}" destId="{E4629B1C-FFE6-418F-BA3F-C6820A057E78}" srcOrd="0" destOrd="0" presId="urn:microsoft.com/office/officeart/2005/8/layout/radial5"/>
    <dgm:cxn modelId="{C661E90B-726C-4D5C-8C1F-76D7634168E0}" type="presParOf" srcId="{B6F8933D-8D19-4340-BD4F-19527C4B2327}" destId="{AEE01709-EE6F-4F27-8C35-BFE762642FC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9BE3-3886-4C99-83CD-9CF6CF70BAD2}">
      <dsp:nvSpPr>
        <dsp:cNvPr id="0" name=""/>
        <dsp:cNvSpPr/>
      </dsp:nvSpPr>
      <dsp:spPr>
        <a:xfrm>
          <a:off x="2849739" y="1799197"/>
          <a:ext cx="1275549" cy="1238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/>
            <a:t>Mijn droom ondernemeing</a:t>
          </a:r>
        </a:p>
      </dsp:txBody>
      <dsp:txXfrm>
        <a:off x="3036539" y="1980502"/>
        <a:ext cx="901949" cy="875418"/>
      </dsp:txXfrm>
    </dsp:sp>
    <dsp:sp modelId="{D1EEB438-564E-4106-825A-4689B141AA00}">
      <dsp:nvSpPr>
        <dsp:cNvPr id="0" name=""/>
        <dsp:cNvSpPr/>
      </dsp:nvSpPr>
      <dsp:spPr>
        <a:xfrm rot="16200000">
          <a:off x="3285696" y="1289025"/>
          <a:ext cx="403635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3327939" y="1387591"/>
        <a:ext cx="319150" cy="168970"/>
      </dsp:txXfrm>
    </dsp:sp>
    <dsp:sp modelId="{540558C9-366E-4B8A-BBF2-CF432B43B841}">
      <dsp:nvSpPr>
        <dsp:cNvPr id="0" name=""/>
        <dsp:cNvSpPr/>
      </dsp:nvSpPr>
      <dsp:spPr>
        <a:xfrm>
          <a:off x="2969836" y="2265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Eigen kledinglijn</a:t>
          </a:r>
        </a:p>
      </dsp:txBody>
      <dsp:txXfrm>
        <a:off x="3121460" y="153889"/>
        <a:ext cx="732107" cy="732107"/>
      </dsp:txXfrm>
    </dsp:sp>
    <dsp:sp modelId="{BF69EA77-A7E8-4C45-819F-0D27709BF4ED}">
      <dsp:nvSpPr>
        <dsp:cNvPr id="0" name=""/>
        <dsp:cNvSpPr/>
      </dsp:nvSpPr>
      <dsp:spPr>
        <a:xfrm rot="18600000">
          <a:off x="3925513" y="1517283"/>
          <a:ext cx="399634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3940603" y="1605966"/>
        <a:ext cx="315149" cy="168970"/>
      </dsp:txXfrm>
    </dsp:sp>
    <dsp:sp modelId="{B9BE25AC-ACA3-44C8-9606-B237676A71CF}">
      <dsp:nvSpPr>
        <dsp:cNvPr id="0" name=""/>
        <dsp:cNvSpPr/>
      </dsp:nvSpPr>
      <dsp:spPr>
        <a:xfrm>
          <a:off x="4190019" y="446376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Voor alle bboy's en bgirls</a:t>
          </a:r>
        </a:p>
      </dsp:txBody>
      <dsp:txXfrm>
        <a:off x="4341643" y="598000"/>
        <a:ext cx="732107" cy="732107"/>
      </dsp:txXfrm>
    </dsp:sp>
    <dsp:sp modelId="{F0DE0E23-173C-46A8-AC33-7A98FC59E84F}">
      <dsp:nvSpPr>
        <dsp:cNvPr id="0" name=""/>
        <dsp:cNvSpPr/>
      </dsp:nvSpPr>
      <dsp:spPr>
        <a:xfrm rot="21000000">
          <a:off x="4273089" y="2104148"/>
          <a:ext cx="394005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4273731" y="2167806"/>
        <a:ext cx="309520" cy="168970"/>
      </dsp:txXfrm>
    </dsp:sp>
    <dsp:sp modelId="{29DA4DFB-BAF5-45C9-A1B2-BE9C9BA3A13B}">
      <dsp:nvSpPr>
        <dsp:cNvPr id="0" name=""/>
        <dsp:cNvSpPr/>
      </dsp:nvSpPr>
      <dsp:spPr>
        <a:xfrm>
          <a:off x="4839265" y="1570903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Caps, shirts en accessoires</a:t>
          </a:r>
        </a:p>
      </dsp:txBody>
      <dsp:txXfrm>
        <a:off x="4990889" y="1722527"/>
        <a:ext cx="732107" cy="732107"/>
      </dsp:txXfrm>
    </dsp:sp>
    <dsp:sp modelId="{9BAEE129-64DE-4489-8BC0-24191DC7EBE1}">
      <dsp:nvSpPr>
        <dsp:cNvPr id="0" name=""/>
        <dsp:cNvSpPr/>
      </dsp:nvSpPr>
      <dsp:spPr>
        <a:xfrm rot="1800000">
          <a:off x="4151548" y="2775175"/>
          <a:ext cx="396262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4157207" y="2810377"/>
        <a:ext cx="311777" cy="168970"/>
      </dsp:txXfrm>
    </dsp:sp>
    <dsp:sp modelId="{2629BF2C-C46A-4E7B-B731-9D7E9D7E7468}">
      <dsp:nvSpPr>
        <dsp:cNvPr id="0" name=""/>
        <dsp:cNvSpPr/>
      </dsp:nvSpPr>
      <dsp:spPr>
        <a:xfrm>
          <a:off x="4613785" y="2849668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Cyphr.</a:t>
          </a:r>
        </a:p>
      </dsp:txBody>
      <dsp:txXfrm>
        <a:off x="4765409" y="3001292"/>
        <a:ext cx="732107" cy="732107"/>
      </dsp:txXfrm>
    </dsp:sp>
    <dsp:sp modelId="{52B78EDE-41FA-484F-BA9D-BDA1A0BE0F20}">
      <dsp:nvSpPr>
        <dsp:cNvPr id="0" name=""/>
        <dsp:cNvSpPr/>
      </dsp:nvSpPr>
      <dsp:spPr>
        <a:xfrm rot="4200000">
          <a:off x="3624672" y="3207197"/>
          <a:ext cx="402517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3652467" y="3223825"/>
        <a:ext cx="318032" cy="168970"/>
      </dsp:txXfrm>
    </dsp:sp>
    <dsp:sp modelId="{F1636167-F9CE-4CC8-B63A-212A76638E9B}">
      <dsp:nvSpPr>
        <dsp:cNvPr id="0" name=""/>
        <dsp:cNvSpPr/>
      </dsp:nvSpPr>
      <dsp:spPr>
        <a:xfrm>
          <a:off x="3619082" y="3684323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In Nederland</a:t>
          </a:r>
        </a:p>
      </dsp:txBody>
      <dsp:txXfrm>
        <a:off x="3770706" y="3835947"/>
        <a:ext cx="732107" cy="732107"/>
      </dsp:txXfrm>
    </dsp:sp>
    <dsp:sp modelId="{5A94D24E-1198-4C28-AF39-5C0582C5D762}">
      <dsp:nvSpPr>
        <dsp:cNvPr id="0" name=""/>
        <dsp:cNvSpPr/>
      </dsp:nvSpPr>
      <dsp:spPr>
        <a:xfrm rot="6600000">
          <a:off x="2947838" y="3207197"/>
          <a:ext cx="402517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 rot="10800000">
        <a:off x="3004528" y="3223825"/>
        <a:ext cx="318032" cy="168970"/>
      </dsp:txXfrm>
    </dsp:sp>
    <dsp:sp modelId="{C586CE7B-899B-4F01-AB5E-C60CBC40E57C}">
      <dsp:nvSpPr>
        <dsp:cNvPr id="0" name=""/>
        <dsp:cNvSpPr/>
      </dsp:nvSpPr>
      <dsp:spPr>
        <a:xfrm>
          <a:off x="2320590" y="3684323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Online en offline</a:t>
          </a:r>
        </a:p>
      </dsp:txBody>
      <dsp:txXfrm>
        <a:off x="2472214" y="3835947"/>
        <a:ext cx="732107" cy="732107"/>
      </dsp:txXfrm>
    </dsp:sp>
    <dsp:sp modelId="{80C714FA-2108-4C9F-9CBE-B72219148D51}">
      <dsp:nvSpPr>
        <dsp:cNvPr id="0" name=""/>
        <dsp:cNvSpPr/>
      </dsp:nvSpPr>
      <dsp:spPr>
        <a:xfrm rot="9000000">
          <a:off x="2427217" y="2775175"/>
          <a:ext cx="396262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 rot="10800000">
        <a:off x="2506043" y="2810377"/>
        <a:ext cx="311777" cy="168970"/>
      </dsp:txXfrm>
    </dsp:sp>
    <dsp:sp modelId="{FBF42C16-F0DA-4898-9A96-AA25D27B2715}">
      <dsp:nvSpPr>
        <dsp:cNvPr id="0" name=""/>
        <dsp:cNvSpPr/>
      </dsp:nvSpPr>
      <dsp:spPr>
        <a:xfrm>
          <a:off x="1325887" y="2849668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IDEAL Betalen i.p.v. creditcards</a:t>
          </a:r>
        </a:p>
      </dsp:txBody>
      <dsp:txXfrm>
        <a:off x="1477511" y="3001292"/>
        <a:ext cx="732107" cy="732107"/>
      </dsp:txXfrm>
    </dsp:sp>
    <dsp:sp modelId="{5EA9A45C-F5AD-44BC-BE84-509DAF4DB2C0}">
      <dsp:nvSpPr>
        <dsp:cNvPr id="0" name=""/>
        <dsp:cNvSpPr/>
      </dsp:nvSpPr>
      <dsp:spPr>
        <a:xfrm rot="11400000">
          <a:off x="2307932" y="2104148"/>
          <a:ext cx="394005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 rot="10800000">
        <a:off x="2391775" y="2167806"/>
        <a:ext cx="309520" cy="168970"/>
      </dsp:txXfrm>
    </dsp:sp>
    <dsp:sp modelId="{08E498BC-998C-47A5-9472-7474720A707F}">
      <dsp:nvSpPr>
        <dsp:cNvPr id="0" name=""/>
        <dsp:cNvSpPr/>
      </dsp:nvSpPr>
      <dsp:spPr>
        <a:xfrm>
          <a:off x="1100406" y="1570903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 dirty="0"/>
            <a:t>Toegankelijk maken voor alle NL breakdancers</a:t>
          </a:r>
        </a:p>
      </dsp:txBody>
      <dsp:txXfrm>
        <a:off x="1252030" y="1722527"/>
        <a:ext cx="732107" cy="732107"/>
      </dsp:txXfrm>
    </dsp:sp>
    <dsp:sp modelId="{84F67C35-4643-4F1B-B1AB-0121ED2EDE51}">
      <dsp:nvSpPr>
        <dsp:cNvPr id="0" name=""/>
        <dsp:cNvSpPr/>
      </dsp:nvSpPr>
      <dsp:spPr>
        <a:xfrm rot="13800000">
          <a:off x="2649880" y="1517283"/>
          <a:ext cx="399634" cy="281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 rot="10800000">
        <a:off x="2719275" y="1605966"/>
        <a:ext cx="315149" cy="168970"/>
      </dsp:txXfrm>
    </dsp:sp>
    <dsp:sp modelId="{AEE01709-EE6F-4F27-8C35-BFE762642FCE}">
      <dsp:nvSpPr>
        <dsp:cNvPr id="0" name=""/>
        <dsp:cNvSpPr/>
      </dsp:nvSpPr>
      <dsp:spPr>
        <a:xfrm>
          <a:off x="1749652" y="446376"/>
          <a:ext cx="1035355" cy="1035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b="1" kern="1200"/>
            <a:t>Breakdance</a:t>
          </a:r>
        </a:p>
      </dsp:txBody>
      <dsp:txXfrm>
        <a:off x="1901276" y="598000"/>
        <a:ext cx="732107" cy="73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46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03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6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6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45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8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1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06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75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5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56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3201-7FC6-4707-9E10-3CD295B350E5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D0F2-42DC-47B4-90CF-3C324D142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3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5" y="18690336"/>
            <a:ext cx="5112131" cy="2294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98" y="15834860"/>
            <a:ext cx="2705195" cy="2697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 descr="C:\Users\gebruiker\Desktop\School\Businesscanvas cyph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0" y="15684255"/>
            <a:ext cx="6403886" cy="5306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62519126"/>
              </p:ext>
            </p:extLst>
          </p:nvPr>
        </p:nvGraphicFramePr>
        <p:xfrm>
          <a:off x="0" y="1112875"/>
          <a:ext cx="6975028" cy="472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Punthaak 9"/>
          <p:cNvSpPr/>
          <p:nvPr/>
        </p:nvSpPr>
        <p:spPr>
          <a:xfrm>
            <a:off x="7157339" y="2886407"/>
            <a:ext cx="804672" cy="93927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Punthaak 11"/>
          <p:cNvSpPr/>
          <p:nvPr/>
        </p:nvSpPr>
        <p:spPr>
          <a:xfrm>
            <a:off x="7157339" y="18532326"/>
            <a:ext cx="804672" cy="93927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Punthaak 12"/>
          <p:cNvSpPr/>
          <p:nvPr/>
        </p:nvSpPr>
        <p:spPr>
          <a:xfrm>
            <a:off x="7822436" y="18532326"/>
            <a:ext cx="804672" cy="93927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0554340" y="366453"/>
            <a:ext cx="2846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Het probleem</a:t>
            </a:r>
            <a:endParaRPr lang="nl-NL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014046" y="456781"/>
            <a:ext cx="5182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Mijn</a:t>
            </a:r>
            <a:r>
              <a:rPr lang="nl-NL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 droom onderneming</a:t>
            </a:r>
            <a:endParaRPr lang="nl-NL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311884" y="15043216"/>
            <a:ext cx="4586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Business Model Canvas</a:t>
            </a:r>
            <a:endParaRPr lang="nl-NL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0400300" y="15141839"/>
            <a:ext cx="3289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Designs kleding</a:t>
            </a:r>
            <a:endParaRPr lang="nl-NL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7822436" y="2886407"/>
            <a:ext cx="804672" cy="93927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083" y="1054996"/>
            <a:ext cx="4867885" cy="3113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1430" y="5704584"/>
            <a:ext cx="3970755" cy="283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hthoek 26"/>
          <p:cNvSpPr/>
          <p:nvPr/>
        </p:nvSpPr>
        <p:spPr>
          <a:xfrm>
            <a:off x="7467310" y="1023014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10872263" y="5065855"/>
            <a:ext cx="4169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Interview doelgroep</a:t>
            </a:r>
            <a:endParaRPr lang="nl-NL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9" name="Punthaak 28"/>
          <p:cNvSpPr/>
          <p:nvPr/>
        </p:nvSpPr>
        <p:spPr>
          <a:xfrm rot="5400000">
            <a:off x="11815840" y="4343864"/>
            <a:ext cx="361117" cy="405564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Punthaak 29"/>
          <p:cNvSpPr/>
          <p:nvPr/>
        </p:nvSpPr>
        <p:spPr>
          <a:xfrm rot="5400000">
            <a:off x="11827468" y="4643553"/>
            <a:ext cx="361117" cy="405564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62" y="8334504"/>
            <a:ext cx="2323809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50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46</Words>
  <Application>Microsoft Office PowerPoint</Application>
  <PresentationFormat>Aangepast</PresentationFormat>
  <Paragraphs>15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Bernard MT Condensed</vt:lpstr>
      <vt:lpstr>Calibri</vt:lpstr>
      <vt:lpstr>Calibri Light</vt:lpstr>
      <vt:lpstr>Kantoorthema</vt:lpstr>
      <vt:lpstr>PowerPoint-presentatie</vt:lpstr>
    </vt:vector>
  </TitlesOfParts>
  <Company>Den Spike Unattendeds © 2015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natascha dieckman</dc:creator>
  <cp:lastModifiedBy>natascha dieckman</cp:lastModifiedBy>
  <cp:revision>7</cp:revision>
  <dcterms:created xsi:type="dcterms:W3CDTF">2017-06-07T10:04:20Z</dcterms:created>
  <dcterms:modified xsi:type="dcterms:W3CDTF">2017-06-07T11:03:28Z</dcterms:modified>
</cp:coreProperties>
</file>