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27" d="100"/>
          <a:sy n="27" d="100"/>
        </p:scale>
        <p:origin x="213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F359C6-C6C3-414D-AD62-93C30D067CD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0C4B42B-04E4-4D6F-AE25-BC64ABAEB095}">
      <dgm:prSet phldrT="[Tekst]"/>
      <dgm:spPr>
        <a:xfrm>
          <a:off x="1361682" y="912399"/>
          <a:ext cx="1412748" cy="1412748"/>
        </a:xfrm>
        <a:prstGeom prst="ellipse">
          <a:avLst/>
        </a:prstGeom>
        <a:solidFill>
          <a:srgbClr val="5B9BD5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nl-NL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How?</a:t>
          </a:r>
        </a:p>
      </dgm:t>
    </dgm:pt>
    <dgm:pt modelId="{87D9379F-2D71-4DF0-8897-D2E803188B01}" type="parTrans" cxnId="{BEE79897-E018-4DBD-A759-0B959E0C897D}">
      <dgm:prSet/>
      <dgm:spPr/>
      <dgm:t>
        <a:bodyPr/>
        <a:lstStyle/>
        <a:p>
          <a:endParaRPr lang="nl-NL"/>
        </a:p>
      </dgm:t>
    </dgm:pt>
    <dgm:pt modelId="{406DE041-6389-45B8-B368-8F625928C2E9}" type="sibTrans" cxnId="{BEE79897-E018-4DBD-A759-0B959E0C897D}">
      <dgm:prSet/>
      <dgm:spPr/>
      <dgm:t>
        <a:bodyPr/>
        <a:lstStyle/>
        <a:p>
          <a:endParaRPr lang="nl-NL"/>
        </a:p>
      </dgm:t>
    </dgm:pt>
    <dgm:pt modelId="{0160B542-22DE-4BCE-9EDA-4E81A6CB41E1}">
      <dgm:prSet phldrT="[Tekst]"/>
      <dgm:spPr>
        <a:xfrm>
          <a:off x="342149" y="912399"/>
          <a:ext cx="1412748" cy="1412748"/>
        </a:xfrm>
        <a:prstGeom prst="ellipse">
          <a:avLst/>
        </a:prstGeom>
        <a:solidFill>
          <a:srgbClr val="5B9BD5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nl-NL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What?</a:t>
          </a:r>
        </a:p>
      </dgm:t>
    </dgm:pt>
    <dgm:pt modelId="{F5664F1A-0E30-44E4-B3C3-B1CEA0C54063}" type="parTrans" cxnId="{51ADFF77-F431-439C-A3E5-E700091A7665}">
      <dgm:prSet/>
      <dgm:spPr/>
      <dgm:t>
        <a:bodyPr/>
        <a:lstStyle/>
        <a:p>
          <a:endParaRPr lang="nl-NL"/>
        </a:p>
      </dgm:t>
    </dgm:pt>
    <dgm:pt modelId="{6C36E8A9-E4D7-4D78-B3DF-1CB65B945F7B}" type="sibTrans" cxnId="{51ADFF77-F431-439C-A3E5-E700091A7665}">
      <dgm:prSet/>
      <dgm:spPr/>
      <dgm:t>
        <a:bodyPr/>
        <a:lstStyle/>
        <a:p>
          <a:endParaRPr lang="nl-NL"/>
        </a:p>
      </dgm:t>
    </dgm:pt>
    <dgm:pt modelId="{009C3622-462A-4728-80A7-EB0F894F65A3}">
      <dgm:prSet phldrT="[Tekst]"/>
      <dgm:spPr>
        <a:xfrm>
          <a:off x="851916" y="29432"/>
          <a:ext cx="1412748" cy="1412748"/>
        </a:xfrm>
        <a:prstGeom prst="ellipse">
          <a:avLst/>
        </a:prstGeom>
        <a:solidFill>
          <a:srgbClr val="5B9BD5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nl-NL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Why?</a:t>
          </a:r>
        </a:p>
      </dgm:t>
    </dgm:pt>
    <dgm:pt modelId="{FB2CC748-74DE-40D9-8B7D-F4149B6EA71B}" type="sibTrans" cxnId="{1D883F00-AB56-4CE3-B676-354D28FB4062}">
      <dgm:prSet/>
      <dgm:spPr/>
      <dgm:t>
        <a:bodyPr/>
        <a:lstStyle/>
        <a:p>
          <a:endParaRPr lang="nl-NL"/>
        </a:p>
      </dgm:t>
    </dgm:pt>
    <dgm:pt modelId="{7A7E45C6-6611-4341-91B9-72606843205A}" type="parTrans" cxnId="{1D883F00-AB56-4CE3-B676-354D28FB4062}">
      <dgm:prSet/>
      <dgm:spPr/>
      <dgm:t>
        <a:bodyPr/>
        <a:lstStyle/>
        <a:p>
          <a:endParaRPr lang="nl-NL"/>
        </a:p>
      </dgm:t>
    </dgm:pt>
    <dgm:pt modelId="{50CD7BA8-7644-4EE8-A59A-3FB823A0C1F3}" type="pres">
      <dgm:prSet presAssocID="{4FF359C6-C6C3-414D-AD62-93C30D067CD1}" presName="compositeShape" presStyleCnt="0">
        <dgm:presLayoutVars>
          <dgm:chMax val="7"/>
          <dgm:dir/>
          <dgm:resizeHandles val="exact"/>
        </dgm:presLayoutVars>
      </dgm:prSet>
      <dgm:spPr/>
    </dgm:pt>
    <dgm:pt modelId="{AA6B4C48-C8F9-4B6D-91DD-73532FF1B49D}" type="pres">
      <dgm:prSet presAssocID="{009C3622-462A-4728-80A7-EB0F894F65A3}" presName="circ1" presStyleLbl="vennNode1" presStyleIdx="0" presStyleCnt="3"/>
      <dgm:spPr/>
      <dgm:t>
        <a:bodyPr/>
        <a:lstStyle/>
        <a:p>
          <a:endParaRPr lang="nl-NL"/>
        </a:p>
      </dgm:t>
    </dgm:pt>
    <dgm:pt modelId="{8F0BC770-D108-4F80-9261-1965FEB678A6}" type="pres">
      <dgm:prSet presAssocID="{009C3622-462A-4728-80A7-EB0F894F65A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677B8A3-5156-4826-9B2C-C9472CF1EE42}" type="pres">
      <dgm:prSet presAssocID="{A0C4B42B-04E4-4D6F-AE25-BC64ABAEB095}" presName="circ2" presStyleLbl="vennNode1" presStyleIdx="1" presStyleCnt="3"/>
      <dgm:spPr/>
      <dgm:t>
        <a:bodyPr/>
        <a:lstStyle/>
        <a:p>
          <a:endParaRPr lang="nl-NL"/>
        </a:p>
      </dgm:t>
    </dgm:pt>
    <dgm:pt modelId="{EEA232E8-D47F-4642-96D9-7714FBCA1387}" type="pres">
      <dgm:prSet presAssocID="{A0C4B42B-04E4-4D6F-AE25-BC64ABAEB09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21820AC-4D03-4484-95D9-8402FB6134D5}" type="pres">
      <dgm:prSet presAssocID="{0160B542-22DE-4BCE-9EDA-4E81A6CB41E1}" presName="circ3" presStyleLbl="vennNode1" presStyleIdx="2" presStyleCnt="3"/>
      <dgm:spPr/>
      <dgm:t>
        <a:bodyPr/>
        <a:lstStyle/>
        <a:p>
          <a:endParaRPr lang="nl-NL"/>
        </a:p>
      </dgm:t>
    </dgm:pt>
    <dgm:pt modelId="{F189FA0A-C9B6-4D19-B799-BC5148744FB1}" type="pres">
      <dgm:prSet presAssocID="{0160B542-22DE-4BCE-9EDA-4E81A6CB41E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8308A9C5-5C74-4663-AD97-98F38229CB19}" type="presOf" srcId="{009C3622-462A-4728-80A7-EB0F894F65A3}" destId="{AA6B4C48-C8F9-4B6D-91DD-73532FF1B49D}" srcOrd="0" destOrd="0" presId="urn:microsoft.com/office/officeart/2005/8/layout/venn1"/>
    <dgm:cxn modelId="{2853B009-969B-4312-AEEF-BD8B6111BEE1}" type="presOf" srcId="{009C3622-462A-4728-80A7-EB0F894F65A3}" destId="{8F0BC770-D108-4F80-9261-1965FEB678A6}" srcOrd="1" destOrd="0" presId="urn:microsoft.com/office/officeart/2005/8/layout/venn1"/>
    <dgm:cxn modelId="{1D883F00-AB56-4CE3-B676-354D28FB4062}" srcId="{4FF359C6-C6C3-414D-AD62-93C30D067CD1}" destId="{009C3622-462A-4728-80A7-EB0F894F65A3}" srcOrd="0" destOrd="0" parTransId="{7A7E45C6-6611-4341-91B9-72606843205A}" sibTransId="{FB2CC748-74DE-40D9-8B7D-F4149B6EA71B}"/>
    <dgm:cxn modelId="{5DD5F388-7005-4C58-9CBC-3094543130EB}" type="presOf" srcId="{0160B542-22DE-4BCE-9EDA-4E81A6CB41E1}" destId="{F189FA0A-C9B6-4D19-B799-BC5148744FB1}" srcOrd="1" destOrd="0" presId="urn:microsoft.com/office/officeart/2005/8/layout/venn1"/>
    <dgm:cxn modelId="{12B46372-92D0-448B-A39D-6C17F51E3684}" type="presOf" srcId="{0160B542-22DE-4BCE-9EDA-4E81A6CB41E1}" destId="{A21820AC-4D03-4484-95D9-8402FB6134D5}" srcOrd="0" destOrd="0" presId="urn:microsoft.com/office/officeart/2005/8/layout/venn1"/>
    <dgm:cxn modelId="{FA517BB5-4EE9-457A-ACCA-6645B4DC75CD}" type="presOf" srcId="{A0C4B42B-04E4-4D6F-AE25-BC64ABAEB095}" destId="{EEA232E8-D47F-4642-96D9-7714FBCA1387}" srcOrd="1" destOrd="0" presId="urn:microsoft.com/office/officeart/2005/8/layout/venn1"/>
    <dgm:cxn modelId="{BEE79897-E018-4DBD-A759-0B959E0C897D}" srcId="{4FF359C6-C6C3-414D-AD62-93C30D067CD1}" destId="{A0C4B42B-04E4-4D6F-AE25-BC64ABAEB095}" srcOrd="1" destOrd="0" parTransId="{87D9379F-2D71-4DF0-8897-D2E803188B01}" sibTransId="{406DE041-6389-45B8-B368-8F625928C2E9}"/>
    <dgm:cxn modelId="{6904269A-E1DB-4342-998E-DDF8629C8904}" type="presOf" srcId="{4FF359C6-C6C3-414D-AD62-93C30D067CD1}" destId="{50CD7BA8-7644-4EE8-A59A-3FB823A0C1F3}" srcOrd="0" destOrd="0" presId="urn:microsoft.com/office/officeart/2005/8/layout/venn1"/>
    <dgm:cxn modelId="{7394B1F3-28CA-4C41-B82A-653696855B4A}" type="presOf" srcId="{A0C4B42B-04E4-4D6F-AE25-BC64ABAEB095}" destId="{8677B8A3-5156-4826-9B2C-C9472CF1EE42}" srcOrd="0" destOrd="0" presId="urn:microsoft.com/office/officeart/2005/8/layout/venn1"/>
    <dgm:cxn modelId="{51ADFF77-F431-439C-A3E5-E700091A7665}" srcId="{4FF359C6-C6C3-414D-AD62-93C30D067CD1}" destId="{0160B542-22DE-4BCE-9EDA-4E81A6CB41E1}" srcOrd="2" destOrd="0" parTransId="{F5664F1A-0E30-44E4-B3C3-B1CEA0C54063}" sibTransId="{6C36E8A9-E4D7-4D78-B3DF-1CB65B945F7B}"/>
    <dgm:cxn modelId="{D5C33A77-E2DA-47D0-ABA9-474250FE4F74}" type="presParOf" srcId="{50CD7BA8-7644-4EE8-A59A-3FB823A0C1F3}" destId="{AA6B4C48-C8F9-4B6D-91DD-73532FF1B49D}" srcOrd="0" destOrd="0" presId="urn:microsoft.com/office/officeart/2005/8/layout/venn1"/>
    <dgm:cxn modelId="{3AB0EF49-02A7-4E79-9254-81F4B207F9A9}" type="presParOf" srcId="{50CD7BA8-7644-4EE8-A59A-3FB823A0C1F3}" destId="{8F0BC770-D108-4F80-9261-1965FEB678A6}" srcOrd="1" destOrd="0" presId="urn:microsoft.com/office/officeart/2005/8/layout/venn1"/>
    <dgm:cxn modelId="{A55DEB77-35D8-4DB1-983F-D115468AE06A}" type="presParOf" srcId="{50CD7BA8-7644-4EE8-A59A-3FB823A0C1F3}" destId="{8677B8A3-5156-4826-9B2C-C9472CF1EE42}" srcOrd="2" destOrd="0" presId="urn:microsoft.com/office/officeart/2005/8/layout/venn1"/>
    <dgm:cxn modelId="{018746C7-3CB6-4306-9854-9D988635D06E}" type="presParOf" srcId="{50CD7BA8-7644-4EE8-A59A-3FB823A0C1F3}" destId="{EEA232E8-D47F-4642-96D9-7714FBCA1387}" srcOrd="3" destOrd="0" presId="urn:microsoft.com/office/officeart/2005/8/layout/venn1"/>
    <dgm:cxn modelId="{7910FDC6-FDA8-44C5-BB0F-61ED0B779C8A}" type="presParOf" srcId="{50CD7BA8-7644-4EE8-A59A-3FB823A0C1F3}" destId="{A21820AC-4D03-4484-95D9-8402FB6134D5}" srcOrd="4" destOrd="0" presId="urn:microsoft.com/office/officeart/2005/8/layout/venn1"/>
    <dgm:cxn modelId="{BED8EA07-7AFE-420D-8620-4870AD29615F}" type="presParOf" srcId="{50CD7BA8-7644-4EE8-A59A-3FB823A0C1F3}" destId="{F189FA0A-C9B6-4D19-B799-BC5148744FB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6B4C48-C8F9-4B6D-91DD-73532FF1B49D}">
      <dsp:nvSpPr>
        <dsp:cNvPr id="0" name=""/>
        <dsp:cNvSpPr/>
      </dsp:nvSpPr>
      <dsp:spPr>
        <a:xfrm>
          <a:off x="587120" y="25741"/>
          <a:ext cx="1235583" cy="1235583"/>
        </a:xfrm>
        <a:prstGeom prst="ellipse">
          <a:avLst/>
        </a:prstGeom>
        <a:solidFill>
          <a:srgbClr val="5B9BD5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Why?</a:t>
          </a:r>
        </a:p>
      </dsp:txBody>
      <dsp:txXfrm>
        <a:off x="884559" y="323394"/>
        <a:ext cx="640706" cy="393160"/>
      </dsp:txXfrm>
    </dsp:sp>
    <dsp:sp modelId="{8677B8A3-5156-4826-9B2C-C9472CF1EE42}">
      <dsp:nvSpPr>
        <dsp:cNvPr id="0" name=""/>
        <dsp:cNvSpPr/>
      </dsp:nvSpPr>
      <dsp:spPr>
        <a:xfrm>
          <a:off x="1032960" y="797980"/>
          <a:ext cx="1235583" cy="1235583"/>
        </a:xfrm>
        <a:prstGeom prst="ellipse">
          <a:avLst/>
        </a:prstGeom>
        <a:solidFill>
          <a:srgbClr val="5B9BD5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How?</a:t>
          </a:r>
        </a:p>
      </dsp:txBody>
      <dsp:txXfrm>
        <a:off x="1519411" y="1216693"/>
        <a:ext cx="524213" cy="480528"/>
      </dsp:txXfrm>
    </dsp:sp>
    <dsp:sp modelId="{A21820AC-4D03-4484-95D9-8402FB6134D5}">
      <dsp:nvSpPr>
        <dsp:cNvPr id="0" name=""/>
        <dsp:cNvSpPr/>
      </dsp:nvSpPr>
      <dsp:spPr>
        <a:xfrm>
          <a:off x="141281" y="797980"/>
          <a:ext cx="1235583" cy="1235583"/>
        </a:xfrm>
        <a:prstGeom prst="ellipse">
          <a:avLst/>
        </a:prstGeom>
        <a:solidFill>
          <a:srgbClr val="5B9BD5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What?</a:t>
          </a:r>
        </a:p>
      </dsp:txBody>
      <dsp:txXfrm>
        <a:off x="366200" y="1216693"/>
        <a:ext cx="524213" cy="480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046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6037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6697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9621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345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108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51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706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075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7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156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B3201-7FC6-4707-9E10-3CD295B350E5}" type="datetimeFigureOut">
              <a:rPr lang="nl-NL" smtClean="0"/>
              <a:t>7-6-2017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7D0F2-42DC-47B4-90CF-3C324D142B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130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13" Type="http://schemas.openxmlformats.org/officeDocument/2006/relationships/image" Target="../media/image6.png"/><Relationship Id="rId18" Type="http://schemas.openxmlformats.org/officeDocument/2006/relationships/image" Target="../media/image11.png"/><Relationship Id="rId3" Type="http://schemas.microsoft.com/office/2007/relationships/hdphoto" Target="../media/hdphoto1.wdp"/><Relationship Id="rId21" Type="http://schemas.openxmlformats.org/officeDocument/2006/relationships/image" Target="../media/image14.png"/><Relationship Id="rId7" Type="http://schemas.openxmlformats.org/officeDocument/2006/relationships/image" Target="../media/image5.png"/><Relationship Id="rId12" Type="http://schemas.microsoft.com/office/2007/relationships/diagramDrawing" Target="../diagrams/drawing1.xml"/><Relationship Id="rId17" Type="http://schemas.openxmlformats.org/officeDocument/2006/relationships/image" Target="../media/image10.png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diagramColors" Target="../diagrams/colors1.xml"/><Relationship Id="rId24" Type="http://schemas.openxmlformats.org/officeDocument/2006/relationships/image" Target="../media/image17.jp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image" Target="../media/image16.jpg"/><Relationship Id="rId10" Type="http://schemas.openxmlformats.org/officeDocument/2006/relationships/diagramQuickStyle" Target="../diagrams/quickStyle1.xml"/><Relationship Id="rId19" Type="http://schemas.openxmlformats.org/officeDocument/2006/relationships/image" Target="../media/image12.jpg"/><Relationship Id="rId4" Type="http://schemas.openxmlformats.org/officeDocument/2006/relationships/image" Target="../media/image2.jpg"/><Relationship Id="rId9" Type="http://schemas.openxmlformats.org/officeDocument/2006/relationships/diagramLayout" Target="../diagrams/layout1.xml"/><Relationship Id="rId14" Type="http://schemas.openxmlformats.org/officeDocument/2006/relationships/image" Target="../media/image7.jpeg"/><Relationship Id="rId22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Afbeelding 5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4" y="228757"/>
            <a:ext cx="4260246" cy="1683542"/>
          </a:xfrm>
          <a:prstGeom prst="rect">
            <a:avLst/>
          </a:prstGeom>
        </p:spPr>
      </p:pic>
      <p:sp>
        <p:nvSpPr>
          <p:cNvPr id="27" name="Rechthoek 26"/>
          <p:cNvSpPr/>
          <p:nvPr/>
        </p:nvSpPr>
        <p:spPr>
          <a:xfrm>
            <a:off x="7467310" y="10230147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1" name="Afbeelding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6326661"/>
            <a:ext cx="13715999" cy="3546402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193" y="404622"/>
            <a:ext cx="4001248" cy="3164202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8195" y="3568824"/>
            <a:ext cx="4001246" cy="2012826"/>
          </a:xfrm>
          <a:prstGeom prst="rect">
            <a:avLst/>
          </a:prstGeom>
        </p:spPr>
      </p:pic>
      <p:pic>
        <p:nvPicPr>
          <p:cNvPr id="25" name="Afbeelding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0"/>
            <a:ext cx="1199546" cy="903133"/>
          </a:xfrm>
          <a:prstGeom prst="rect">
            <a:avLst/>
          </a:prstGeom>
        </p:spPr>
      </p:pic>
      <p:graphicFrame>
        <p:nvGraphicFramePr>
          <p:cNvPr id="32" name="Diagram 31"/>
          <p:cNvGraphicFramePr/>
          <p:nvPr>
            <p:extLst>
              <p:ext uri="{D42A27DB-BD31-4B8C-83A1-F6EECF244321}">
                <p14:modId xmlns:p14="http://schemas.microsoft.com/office/powerpoint/2010/main" val="444190217"/>
              </p:ext>
            </p:extLst>
          </p:nvPr>
        </p:nvGraphicFramePr>
        <p:xfrm>
          <a:off x="4887912" y="1756410"/>
          <a:ext cx="2409825" cy="2059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3" name="Punthaak 32"/>
          <p:cNvSpPr/>
          <p:nvPr/>
        </p:nvSpPr>
        <p:spPr>
          <a:xfrm>
            <a:off x="4203700" y="3028377"/>
            <a:ext cx="32385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34" name="Punthaak 33"/>
          <p:cNvSpPr/>
          <p:nvPr/>
        </p:nvSpPr>
        <p:spPr>
          <a:xfrm>
            <a:off x="4527550" y="3028377"/>
            <a:ext cx="32385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38" name="Afbeelding 3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184360" y="4656271"/>
            <a:ext cx="4940382" cy="2486336"/>
          </a:xfrm>
          <a:prstGeom prst="rect">
            <a:avLst/>
          </a:prstGeom>
        </p:spPr>
      </p:pic>
      <p:sp>
        <p:nvSpPr>
          <p:cNvPr id="40" name="Punthaak 39"/>
          <p:cNvSpPr/>
          <p:nvPr/>
        </p:nvSpPr>
        <p:spPr>
          <a:xfrm>
            <a:off x="5930899" y="3895899"/>
            <a:ext cx="323850" cy="304800"/>
          </a:xfrm>
          <a:prstGeom prst="chevron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41" name="Punthaak 40"/>
          <p:cNvSpPr/>
          <p:nvPr/>
        </p:nvSpPr>
        <p:spPr>
          <a:xfrm>
            <a:off x="5930899" y="4200699"/>
            <a:ext cx="323850" cy="304800"/>
          </a:xfrm>
          <a:prstGeom prst="chevron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42" name="Punthaak 41"/>
          <p:cNvSpPr/>
          <p:nvPr/>
        </p:nvSpPr>
        <p:spPr>
          <a:xfrm>
            <a:off x="8121649" y="4230085"/>
            <a:ext cx="323850" cy="304800"/>
          </a:xfrm>
          <a:prstGeom prst="chevron">
            <a:avLst/>
          </a:prstGeom>
          <a:scene3d>
            <a:camera prst="orthographicFront">
              <a:rot lat="0" lon="0" rev="3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43" name="Punthaak 42"/>
          <p:cNvSpPr/>
          <p:nvPr/>
        </p:nvSpPr>
        <p:spPr>
          <a:xfrm>
            <a:off x="8270873" y="3960148"/>
            <a:ext cx="323850" cy="304800"/>
          </a:xfrm>
          <a:prstGeom prst="chevron">
            <a:avLst/>
          </a:prstGeom>
          <a:scene3d>
            <a:camera prst="orthographicFront">
              <a:rot lat="0" lon="0" rev="3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44" name="Punthaak 43"/>
          <p:cNvSpPr/>
          <p:nvPr/>
        </p:nvSpPr>
        <p:spPr>
          <a:xfrm>
            <a:off x="9119452" y="2580297"/>
            <a:ext cx="323850" cy="304800"/>
          </a:xfrm>
          <a:prstGeom prst="chevron">
            <a:avLst/>
          </a:prstGeom>
          <a:scene3d>
            <a:camera prst="orthographicFront">
              <a:rot lat="0" lon="0" rev="3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45" name="Punthaak 44"/>
          <p:cNvSpPr/>
          <p:nvPr/>
        </p:nvSpPr>
        <p:spPr>
          <a:xfrm>
            <a:off x="9281377" y="2321825"/>
            <a:ext cx="323850" cy="304800"/>
          </a:xfrm>
          <a:prstGeom prst="chevron">
            <a:avLst/>
          </a:prstGeom>
          <a:scene3d>
            <a:camera prst="orthographicFront">
              <a:rot lat="0" lon="0" rev="3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46" name="Afbeelding 4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794" y="2910945"/>
            <a:ext cx="1257508" cy="943131"/>
          </a:xfrm>
          <a:prstGeom prst="rect">
            <a:avLst/>
          </a:prstGeom>
        </p:spPr>
      </p:pic>
      <p:sp>
        <p:nvSpPr>
          <p:cNvPr id="47" name="Rechthoek 46"/>
          <p:cNvSpPr/>
          <p:nvPr/>
        </p:nvSpPr>
        <p:spPr>
          <a:xfrm>
            <a:off x="9322942" y="2910945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nl-NL" sz="5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0" name="Afbeelding 4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740411" y="228757"/>
            <a:ext cx="5052280" cy="2709785"/>
          </a:xfrm>
          <a:prstGeom prst="rect">
            <a:avLst/>
          </a:prstGeom>
        </p:spPr>
      </p:pic>
      <p:sp>
        <p:nvSpPr>
          <p:cNvPr id="51" name="Rechthoek 50"/>
          <p:cNvSpPr/>
          <p:nvPr/>
        </p:nvSpPr>
        <p:spPr>
          <a:xfrm>
            <a:off x="5326420" y="636330"/>
            <a:ext cx="310637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Bernard MT Condensed" panose="02050806060905020404" pitchFamily="18" charset="0"/>
              </a:rPr>
              <a:t>Dromen</a:t>
            </a:r>
            <a:endParaRPr lang="nl-NL" sz="40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Bernard MT Condensed" panose="02050806060905020404" pitchFamily="18" charset="0"/>
            </a:endParaRPr>
          </a:p>
        </p:txBody>
      </p:sp>
      <p:pic>
        <p:nvPicPr>
          <p:cNvPr id="54" name="Afbeelding 5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97518" y="10468676"/>
            <a:ext cx="3466154" cy="2288225"/>
          </a:xfrm>
          <a:prstGeom prst="rect">
            <a:avLst/>
          </a:prstGeom>
        </p:spPr>
      </p:pic>
      <p:pic>
        <p:nvPicPr>
          <p:cNvPr id="57" name="Afbeelding 5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5768" y="10513608"/>
            <a:ext cx="3855611" cy="2387104"/>
          </a:xfrm>
          <a:prstGeom prst="rect">
            <a:avLst/>
          </a:prstGeom>
        </p:spPr>
      </p:pic>
      <p:sp>
        <p:nvSpPr>
          <p:cNvPr id="58" name="Rechthoek 57"/>
          <p:cNvSpPr/>
          <p:nvPr/>
        </p:nvSpPr>
        <p:spPr>
          <a:xfrm>
            <a:off x="536719" y="9697662"/>
            <a:ext cx="67610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000" b="1" cap="none" spc="0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Tips en tricks echte netwerkers</a:t>
            </a:r>
            <a:endParaRPr lang="nl-NL" sz="40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59" name="Afbeelding 5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1500" y="13218566"/>
            <a:ext cx="3746210" cy="1941785"/>
          </a:xfrm>
          <a:prstGeom prst="rect">
            <a:avLst/>
          </a:prstGeom>
        </p:spPr>
      </p:pic>
      <p:pic>
        <p:nvPicPr>
          <p:cNvPr id="65" name="Afbeelding 64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1258" y="11347201"/>
            <a:ext cx="2857500" cy="2819400"/>
          </a:xfrm>
          <a:prstGeom prst="rect">
            <a:avLst/>
          </a:prstGeom>
        </p:spPr>
      </p:pic>
      <p:pic>
        <p:nvPicPr>
          <p:cNvPr id="60" name="Afbeelding 59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534942" y="13261182"/>
            <a:ext cx="3795712" cy="1894750"/>
          </a:xfrm>
          <a:prstGeom prst="rect">
            <a:avLst/>
          </a:prstGeom>
        </p:spPr>
      </p:pic>
      <p:sp>
        <p:nvSpPr>
          <p:cNvPr id="66" name="Rechthoek 65"/>
          <p:cNvSpPr/>
          <p:nvPr/>
        </p:nvSpPr>
        <p:spPr>
          <a:xfrm>
            <a:off x="6305247" y="15621857"/>
            <a:ext cx="37610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000" b="1" cap="none" spc="0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Het netwerkplan</a:t>
            </a:r>
            <a:endParaRPr lang="nl-NL" sz="40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67" name="Afbeelding 66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83573" y="16665682"/>
            <a:ext cx="5791200" cy="3438525"/>
          </a:xfrm>
          <a:prstGeom prst="rect">
            <a:avLst/>
          </a:prstGeom>
        </p:spPr>
      </p:pic>
      <p:pic>
        <p:nvPicPr>
          <p:cNvPr id="68" name="Afbeelding 67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24450" y="16192645"/>
            <a:ext cx="5886450" cy="2724150"/>
          </a:xfrm>
          <a:prstGeom prst="rect">
            <a:avLst/>
          </a:prstGeom>
        </p:spPr>
      </p:pic>
      <p:sp>
        <p:nvSpPr>
          <p:cNvPr id="69" name="Punthaak 68"/>
          <p:cNvSpPr/>
          <p:nvPr/>
        </p:nvSpPr>
        <p:spPr>
          <a:xfrm>
            <a:off x="7064676" y="18080144"/>
            <a:ext cx="32385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70" name="Punthaak 69"/>
          <p:cNvSpPr/>
          <p:nvPr/>
        </p:nvSpPr>
        <p:spPr>
          <a:xfrm>
            <a:off x="7356474" y="18080144"/>
            <a:ext cx="32385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71" name="Afbeelding 70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611" y="13455358"/>
            <a:ext cx="4754122" cy="2812656"/>
          </a:xfrm>
          <a:prstGeom prst="rect">
            <a:avLst/>
          </a:prstGeom>
        </p:spPr>
      </p:pic>
      <p:pic>
        <p:nvPicPr>
          <p:cNvPr id="72" name="Afbeelding 7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22" y="18916795"/>
            <a:ext cx="3399491" cy="2400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63507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15</Words>
  <Application>Microsoft Office PowerPoint</Application>
  <PresentationFormat>Aangepast</PresentationFormat>
  <Paragraphs>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Bernard MT Condensed</vt:lpstr>
      <vt:lpstr>Calibri</vt:lpstr>
      <vt:lpstr>Calibri Light</vt:lpstr>
      <vt:lpstr>Kantoorthema</vt:lpstr>
      <vt:lpstr>PowerPoint-presentatie</vt:lpstr>
    </vt:vector>
  </TitlesOfParts>
  <Company>Den Spike Unattendeds © 2015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natascha dieckman</dc:creator>
  <cp:lastModifiedBy>natascha dieckman</cp:lastModifiedBy>
  <cp:revision>14</cp:revision>
  <dcterms:created xsi:type="dcterms:W3CDTF">2017-06-07T10:04:20Z</dcterms:created>
  <dcterms:modified xsi:type="dcterms:W3CDTF">2017-06-07T12:04:20Z</dcterms:modified>
</cp:coreProperties>
</file>